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Pacifico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2" Type="http://schemas.openxmlformats.org/officeDocument/2006/relationships/font" Target="fonts/Pacifico-regular.fntdata"/><Relationship Id="rId9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7c088f5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7c088f5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0" y="12936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Hercules Committed Theft !?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0" y="1947925"/>
            <a:ext cx="21816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Atlas, a titan gets fooled by a god ? Pg.4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643000" y="4608775"/>
            <a:ext cx="35010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Could Hercules be named after Hera? Pg. 13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descr="Related image"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0825" y="0"/>
            <a:ext cx="920482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300475" y="0"/>
            <a:ext cx="60345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Pacifico"/>
                <a:ea typeface="Pacifico"/>
                <a:cs typeface="Pacifico"/>
                <a:sym typeface="Pacifico"/>
              </a:rPr>
              <a:t>Olympian Monthly ! </a:t>
            </a:r>
            <a:endParaRPr sz="4800"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767300" y="1007475"/>
            <a:ext cx="43767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Hercules named after Hera? Possibly Hera’s offspring…. Pg.13 OMG !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-60825" y="4287900"/>
            <a:ext cx="40104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Atlas a titan, gets fooled by a god.... Pg.4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028900" y="4403850"/>
            <a:ext cx="4115100" cy="6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Lyla a Dryad, in love with Atlas! Is new found love in the air ...... Pg.6 Ooooo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011575" y="1863075"/>
            <a:ext cx="66585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Pacifico"/>
                <a:ea typeface="Pacifico"/>
                <a:cs typeface="Pacifico"/>
                <a:sym typeface="Pacifico"/>
              </a:rPr>
              <a:t>                  </a:t>
            </a:r>
            <a:r>
              <a:rPr lang="en" sz="3000">
                <a:latin typeface="Pacifico"/>
                <a:ea typeface="Pacifico"/>
                <a:cs typeface="Pacifico"/>
                <a:sym typeface="Pacifico"/>
              </a:rPr>
              <a:t>Hercules </a:t>
            </a:r>
            <a:r>
              <a:rPr lang="en" sz="3000">
                <a:latin typeface="Pacifico"/>
                <a:ea typeface="Pacifico"/>
                <a:cs typeface="Pacifico"/>
                <a:sym typeface="Pacifico"/>
              </a:rPr>
              <a:t>committed</a:t>
            </a:r>
            <a:r>
              <a:rPr lang="en" sz="3000">
                <a:latin typeface="Pacifico"/>
                <a:ea typeface="Pacifico"/>
                <a:cs typeface="Pacifico"/>
                <a:sym typeface="Pacifico"/>
              </a:rPr>
              <a:t> theft  !?</a:t>
            </a:r>
            <a:endParaRPr sz="3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3368175" y="1069450"/>
            <a:ext cx="5775900" cy="40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Related image"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36817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3462950" y="162125"/>
            <a:ext cx="55509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Hercules</a:t>
            </a: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 Eleventh Labor: The Apples of the Hesperides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